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20-6-2013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hyperlink" Target="http://www.youtube.com/watch?v=N_ctFcyEZg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youtube.com/watch?v=gom_Gdp_1t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youtube.com/watch?v=_PCkLujZDg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 descr="koefnoe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79712" y="1628800"/>
            <a:ext cx="5049758" cy="3801941"/>
          </a:xfrm>
          <a:ln>
            <a:solidFill>
              <a:schemeClr val="tx2"/>
            </a:solidFill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Zorg of Holland</a:t>
            </a:r>
            <a:endParaRPr lang="nl-NL" dirty="0"/>
          </a:p>
        </p:txBody>
      </p:sp>
      <p:pic>
        <p:nvPicPr>
          <p:cNvPr id="4" name="Tijdelijke aanduiding voor inhoud 3" descr="zorgofholland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63688" y="1772815"/>
            <a:ext cx="6048672" cy="431471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verpleeghuis</a:t>
            </a:r>
            <a:endParaRPr lang="nl-NL" dirty="0"/>
          </a:p>
        </p:txBody>
      </p:sp>
      <p:pic>
        <p:nvPicPr>
          <p:cNvPr id="4" name="Tijdelijke aanduiding voor inhoud 3" descr="koefnoen verpleeghuis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63688" y="1870667"/>
            <a:ext cx="6264696" cy="3631401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 bed, in bad en op de plee.</a:t>
            </a:r>
            <a:endParaRPr lang="nl-NL" dirty="0"/>
          </a:p>
        </p:txBody>
      </p:sp>
      <p:pic>
        <p:nvPicPr>
          <p:cNvPr id="4" name="Tijdelijke aanduiding voor inhoud 3" descr="koefnoen uit bed bad op plee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835696" y="1988840"/>
            <a:ext cx="5810820" cy="3268588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DCEBF5"/>
            </a:gs>
            <a:gs pos="8000">
              <a:srgbClr val="83A7C3"/>
            </a:gs>
            <a:gs pos="13000">
              <a:srgbClr val="768FB9"/>
            </a:gs>
            <a:gs pos="21001">
              <a:srgbClr val="83A7C3"/>
            </a:gs>
            <a:gs pos="52000">
              <a:srgbClr val="FFFFFF"/>
            </a:gs>
            <a:gs pos="56000">
              <a:srgbClr val="9C6563"/>
            </a:gs>
            <a:gs pos="58000">
              <a:srgbClr val="80302D"/>
            </a:gs>
            <a:gs pos="71001">
              <a:srgbClr val="C0524E"/>
            </a:gs>
            <a:gs pos="94000">
              <a:srgbClr val="EBDAD4"/>
            </a:gs>
            <a:gs pos="100000">
              <a:srgbClr val="55261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zorg van de toekomst.</a:t>
            </a:r>
            <a:endParaRPr lang="nl-NL" dirty="0"/>
          </a:p>
        </p:txBody>
      </p:sp>
      <p:pic>
        <p:nvPicPr>
          <p:cNvPr id="4" name="Tijdelijke aanduiding voor inhoud 3" descr="koefnoen toekomst van de zorg.jpg">
            <a:hlinkClick r:id="rId2"/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1720" y="1988840"/>
            <a:ext cx="5400600" cy="4045237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22</Words>
  <Application>Microsoft Office PowerPoint</Application>
  <PresentationFormat>Diavoorstelling (4:3)</PresentationFormat>
  <Paragraphs>4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Dia 1</vt:lpstr>
      <vt:lpstr>The Zorg of Holland</vt:lpstr>
      <vt:lpstr>Het verpleeghuis</vt:lpstr>
      <vt:lpstr>Uit bed, in bad en op de plee.</vt:lpstr>
      <vt:lpstr>De zorg van de toekomst.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Koefnoen</dc:title>
  <cp:lastModifiedBy>Esther Scheltens</cp:lastModifiedBy>
  <cp:revision>2</cp:revision>
  <dcterms:modified xsi:type="dcterms:W3CDTF">2013-06-20T18:38:53Z</dcterms:modified>
</cp:coreProperties>
</file>